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C526-A37B-42D6-86B6-64CFC9FC763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C03CB-6F49-44D2-9FD3-D78CF31DA5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23658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C3C3C"/>
                </a:solidFill>
                <a:latin typeface="Arial"/>
              </a:rPr>
              <a:t>CÁC HÌNH THỨC THI, KIỂM TRA TRONG MÔN HÓA HỌC ĐẠI CƯƠNG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HÌNH THỨC VIẾT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smtClean="0">
                <a:latin typeface="Arial"/>
              </a:rPr>
              <a:t>TRẮC NGHIỆM KHÁCH QUAN</a:t>
            </a:r>
          </a:p>
          <a:p>
            <a:pPr lvl="1"/>
            <a:r>
              <a:rPr lang="en-US" sz="2000" smtClean="0">
                <a:latin typeface="Arial"/>
              </a:rPr>
              <a:t>CÁC HÌNH THỨC THỂ HIỆN</a:t>
            </a:r>
          </a:p>
          <a:p>
            <a:pPr lvl="2"/>
            <a:r>
              <a:rPr lang="en-US" sz="2000" smtClean="0">
                <a:latin typeface="Arial"/>
              </a:rPr>
              <a:t>CÂU HỎI NHIỀU LỰA CHỌN</a:t>
            </a:r>
          </a:p>
          <a:p>
            <a:pPr lvl="2"/>
            <a:r>
              <a:rPr lang="en-US" sz="2000" smtClean="0">
                <a:latin typeface="Arial"/>
              </a:rPr>
              <a:t>CÂUHỎI  GHÉP ĐÔI</a:t>
            </a:r>
          </a:p>
          <a:p>
            <a:pPr lvl="2"/>
            <a:r>
              <a:rPr lang="en-US" sz="2000" smtClean="0">
                <a:latin typeface="Arial"/>
              </a:rPr>
              <a:t>CÂU HỎI ĐÚNG SAI</a:t>
            </a:r>
          </a:p>
          <a:p>
            <a:pPr lvl="1"/>
            <a:r>
              <a:rPr lang="vi-VN" sz="2000" smtClean="0">
                <a:latin typeface="Arial"/>
              </a:rPr>
              <a:t>ƯU - NHƯỢC ĐIỀM</a:t>
            </a:r>
          </a:p>
          <a:p>
            <a:r>
              <a:rPr lang="en-US" sz="2000" smtClean="0">
                <a:latin typeface="Arial"/>
              </a:rPr>
              <a:t>HÌNH THỨC TỰ LUẬN</a:t>
            </a:r>
          </a:p>
          <a:p>
            <a:pPr lvl="1"/>
            <a:r>
              <a:rPr lang="en-US" sz="2000" smtClean="0">
                <a:latin typeface="Arial"/>
              </a:rPr>
              <a:t>HÌNH THỨC THỂ HIỆN</a:t>
            </a:r>
          </a:p>
          <a:p>
            <a:pPr lvl="1"/>
            <a:r>
              <a:rPr lang="vi-VN" sz="2000" smtClean="0">
                <a:latin typeface="Arial"/>
              </a:rPr>
              <a:t>ƯU - NHƯỢC ĐIỂM</a:t>
            </a:r>
          </a:p>
          <a:p>
            <a:r>
              <a:rPr lang="en-US" sz="2000" smtClean="0">
                <a:latin typeface="Arial"/>
              </a:rPr>
              <a:t>HÌNH THỨC ĐIỀN KHUYẾT</a:t>
            </a:r>
          </a:p>
          <a:p>
            <a:pPr lvl="1"/>
            <a:r>
              <a:rPr lang="en-US" sz="2000" smtClean="0">
                <a:latin typeface="Arial"/>
              </a:rPr>
              <a:t>HÌNH THỨC THỂ HIỆN</a:t>
            </a:r>
          </a:p>
          <a:p>
            <a:pPr lvl="1"/>
            <a:r>
              <a:rPr lang="vi-VN" sz="2000" smtClean="0">
                <a:latin typeface="Arial"/>
              </a:rPr>
              <a:t>ƯU - NHƯỢC ĐIỂM</a:t>
            </a:r>
          </a:p>
          <a:p>
            <a:endParaRPr lang="en-US" sz="2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HÌNH THỨC VIẾT (2)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HÌNH THỨC VIẾT BÀI TIỂU LUẬN </a:t>
            </a:r>
          </a:p>
          <a:p>
            <a:pPr lvl="1"/>
            <a:r>
              <a:rPr lang="en-US" smtClean="0">
                <a:latin typeface="Arial"/>
              </a:rPr>
              <a:t>HÌNH THỨC THỂ HIỆN</a:t>
            </a:r>
          </a:p>
          <a:p>
            <a:pPr lvl="1"/>
            <a:r>
              <a:rPr lang="vi-VN" smtClean="0">
                <a:latin typeface="Arial"/>
              </a:rPr>
              <a:t>ƯU - NHƯỢC ĐIỂM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HÌNH THỨC VẤN ĐÁP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THUYẾT TRÌNH, THẢO LUẬN NHÓM</a:t>
            </a:r>
          </a:p>
          <a:p>
            <a:pPr lvl="1"/>
            <a:r>
              <a:rPr lang="en-US" smtClean="0">
                <a:latin typeface="Arial"/>
              </a:rPr>
              <a:t>HÌNH THỨC THỂ HIỆN</a:t>
            </a:r>
          </a:p>
          <a:p>
            <a:pPr lvl="1"/>
            <a:r>
              <a:rPr lang="vi-VN" smtClean="0">
                <a:latin typeface="Arial"/>
              </a:rPr>
              <a:t>ƯU - NHƯỢC ĐIỂM</a:t>
            </a:r>
          </a:p>
          <a:p>
            <a:r>
              <a:rPr lang="en-US" smtClean="0">
                <a:latin typeface="Arial"/>
              </a:rPr>
              <a:t>VẤN ĐÁP TRONG GIỜ THỰC HÀNH HÓA</a:t>
            </a:r>
          </a:p>
          <a:p>
            <a:pPr lvl="1"/>
            <a:r>
              <a:rPr lang="en-US" smtClean="0">
                <a:latin typeface="Arial"/>
              </a:rPr>
              <a:t>HÌNH THỨC THỂ HIỆN</a:t>
            </a:r>
          </a:p>
          <a:p>
            <a:pPr lvl="1"/>
            <a:r>
              <a:rPr lang="vi-VN" smtClean="0">
                <a:latin typeface="Arial"/>
              </a:rPr>
              <a:t>ƯU NHƯỢC ĐIỂM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HÌNH THỨC ĐÁNH GIÁ THỰC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HÌNH THỨC THỂ HIỆN</a:t>
            </a:r>
          </a:p>
          <a:p>
            <a:r>
              <a:rPr lang="vi-VN" smtClean="0">
                <a:latin typeface="Arial"/>
              </a:rPr>
              <a:t>ƯU - NHƯỢC ĐIỂM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03CB-6F49-44D2-9FD3-D78CF31DA5B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CÁC HÌNH THỨC THI, KIỂM TRA TRONG MÔN HÓA HỌC ĐẠI CƯƠNG</vt:lpstr>
      <vt:lpstr>HÌNH THỨC VIẾT</vt:lpstr>
      <vt:lpstr>HÌNH THỨC VIẾT (2)</vt:lpstr>
      <vt:lpstr>HÌNH THỨC VẤN ĐÁP</vt:lpstr>
      <vt:lpstr>HÌNH THỨC ĐÁNH GIÁ THỰC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CÁC HÌNH THỨC THI, KIỂM TRA TRONG MÔN HÓA HỌC ĐẠI CƯƠNG</dc:title>
  <dc:creator>DELL</dc:creator>
  <cp:lastModifiedBy>DELL</cp:lastModifiedBy>
  <cp:revision>1</cp:revision>
  <dcterms:created xsi:type="dcterms:W3CDTF">2015-05-24T16:38:07Z</dcterms:created>
  <dcterms:modified xsi:type="dcterms:W3CDTF">2015-05-24T16:38:11Z</dcterms:modified>
</cp:coreProperties>
</file>